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6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D084BD-F77F-4BCC-D5D1-FF93A18281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91538F6-286D-F024-2DB3-58BD4F6641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EAD1050-509E-6A60-AD5B-BB71CF22A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18DF-BA8C-4D7D-879D-0646166ACB65}" type="datetimeFigureOut">
              <a:rPr lang="es-MX" smtClean="0"/>
              <a:t>14/08/2024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36DC847-F1FC-7BDF-F982-7372A3336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85D4CC0-D678-2DC1-D7BE-05736A769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32833-A27E-4307-8722-1E7F38FB326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26839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72878A-D092-93D6-8039-AA548EEFC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75B1A60-CD4D-49AB-3A5C-4C81F4C16A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E2DB47-8C88-2823-E437-E849A53F2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18DF-BA8C-4D7D-879D-0646166ACB65}" type="datetimeFigureOut">
              <a:rPr lang="es-MX" smtClean="0"/>
              <a:t>14/08/2024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5459326-AF0B-4F34-7994-396E24D42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C7290FA-99D4-E1E4-A132-F41716254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32833-A27E-4307-8722-1E7F38FB326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97938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4D18C63-2112-ABBD-B8B5-945AC14965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6C9B8FF-E772-B8DA-C106-3BC4CAE7FB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F0B436B-337E-974A-FED3-BCAADF412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18DF-BA8C-4D7D-879D-0646166ACB65}" type="datetimeFigureOut">
              <a:rPr lang="es-MX" smtClean="0"/>
              <a:t>14/08/2024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11E62D-47D4-858F-CF97-8A81181FF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AE902EB-E600-1B4C-9263-F370F7AD9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32833-A27E-4307-8722-1E7F38FB326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15835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FB57D-90DB-FE5A-3960-8AA9DB5B3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11A5D9E-E13F-8E25-4D89-9B8925EF84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BA099F5-5F8F-02DE-F9DD-7D3CC5A35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18DF-BA8C-4D7D-879D-0646166ACB65}" type="datetimeFigureOut">
              <a:rPr lang="es-MX" smtClean="0"/>
              <a:t>14/08/2024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8BD5E1B-D50E-F037-F950-8BC0B0CAA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9B5D481-73EE-7839-B0A2-689E3CCE5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32833-A27E-4307-8722-1E7F38FB326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91783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7F9C5B-E27E-E269-6EAE-B65A948BA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AC4C9DF-96D7-7C7D-B77F-9459C0C4EA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21A92D0-E38E-5906-6F44-306ABA904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18DF-BA8C-4D7D-879D-0646166ACB65}" type="datetimeFigureOut">
              <a:rPr lang="es-MX" smtClean="0"/>
              <a:t>14/08/2024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C36567-74B4-B146-9F30-6BE927ABB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A86316C-DECB-8E6D-5012-5254FF20A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32833-A27E-4307-8722-1E7F38FB326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489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BE1F48-F148-EA73-7848-EE86A3830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312024-9357-98A4-AB8F-BB1B37BF10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8C1461F-886A-4EEF-4151-B68019E48D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E8A90F4-D06D-EB07-5197-F80407427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18DF-BA8C-4D7D-879D-0646166ACB65}" type="datetimeFigureOut">
              <a:rPr lang="es-MX" smtClean="0"/>
              <a:t>14/08/2024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953D191-7DBC-D326-C5EC-4B282179A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E7D1283-7860-8930-D607-D510FF658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32833-A27E-4307-8722-1E7F38FB326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625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4B2FFC-1A39-75BE-D64A-ABBB4EB6E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8340004-8E63-CB3A-DA1D-219C852FE1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EEB11D1-DFB5-A721-DBEB-3E3E097238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9122C60-CB2C-BCA7-1261-FF877A5AB1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E245B70-3C58-D808-7C4F-3E48A05110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A83D6A8-47A6-FBC0-5F7F-500794AAE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18DF-BA8C-4D7D-879D-0646166ACB65}" type="datetimeFigureOut">
              <a:rPr lang="es-MX" smtClean="0"/>
              <a:t>14/08/2024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1F55D8F-51C5-A73C-24F7-5A699FC66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6093900-1385-FC8F-AD79-8075C34C5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32833-A27E-4307-8722-1E7F38FB326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40303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5637C91-54D9-B488-AC9C-BD8B506F6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76D7CE1-B5C6-BA9B-9CFF-A44C9397D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18DF-BA8C-4D7D-879D-0646166ACB65}" type="datetimeFigureOut">
              <a:rPr lang="es-MX" smtClean="0"/>
              <a:t>14/08/2024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4CEF455-6A16-7FDB-89B7-A155F83A9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AC11583-1CBA-327E-F969-0C6296405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32833-A27E-4307-8722-1E7F38FB326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5435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DF04E8D-FE98-9D41-2247-4AE3BBB5D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18DF-BA8C-4D7D-879D-0646166ACB65}" type="datetimeFigureOut">
              <a:rPr lang="es-MX" smtClean="0"/>
              <a:t>14/08/2024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ADD4A28-78FE-6B24-B236-A6E020A82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0BF5F73-17C3-9D94-C96D-EF0C9073C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32833-A27E-4307-8722-1E7F38FB326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58045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0218E0-6639-1D18-FC94-78A78481F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56FA2DD-B884-7E88-DCD6-ABD4BFB7D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0701FFB-CCB1-80BE-B2A4-215B9FEAD0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11884B8-A20F-13C6-897D-2737335E7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18DF-BA8C-4D7D-879D-0646166ACB65}" type="datetimeFigureOut">
              <a:rPr lang="es-MX" smtClean="0"/>
              <a:t>14/08/2024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CF15DC7-1CBB-BE8F-1BDE-001CD209D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E112449-BFB3-B2C4-20D3-91079E72A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32833-A27E-4307-8722-1E7F38FB326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59225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FB4DF6-ECDC-F4A2-FC29-C8079BFD9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E9F21948-B433-E885-AC42-FD34684CDC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DC5D8D8-4D89-5129-0E7A-525BE55D0E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9CA40E4-3264-F1E7-8730-AFCF489C6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018DF-BA8C-4D7D-879D-0646166ACB65}" type="datetimeFigureOut">
              <a:rPr lang="es-MX" smtClean="0"/>
              <a:t>14/08/2024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A209291-FF25-B78F-89D3-ABE61DC1D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114DD4C-0001-C9CA-06CE-29CF7BDF6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32833-A27E-4307-8722-1E7F38FB326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47094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19AE94E-D8EB-2B3F-14F7-B0469BCF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ED15F98-08D4-EEBE-311B-E69B6D061B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6BD7D70-B7B4-6C89-ABAC-84AB7F52E3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9A018DF-BA8C-4D7D-879D-0646166ACB65}" type="datetimeFigureOut">
              <a:rPr lang="es-MX" smtClean="0"/>
              <a:t>14/08/2024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9EAD812-BB33-801A-87F6-7586F65C93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646B7AD-643D-BC05-1E7E-10B3A53F1B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C32833-A27E-4307-8722-1E7F38FB3260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91953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51F7E0-5847-22FB-EE28-93B8B3BC9D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917716A-5A62-C849-8746-9B39266B73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32345EE-70C3-F37B-A70F-A3948E6F5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2785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820DC1-663C-A011-7C05-0645F5586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E009B3-47E6-88B6-DC9D-17EFF5A0D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B7F5BA6-126B-5364-38E5-A61181722A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808" t="16018" r="2846" b="22495"/>
          <a:stretch/>
        </p:blipFill>
        <p:spPr>
          <a:xfrm>
            <a:off x="0" y="240127"/>
            <a:ext cx="11915728" cy="625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658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1CC13E-5CC6-3AF6-4630-E9066E0DA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6CD6283-2433-4924-F6CB-531CF25924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9E42C4C-4918-6EEC-EE75-B0F2D9FCF0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808" t="13158" b="18024"/>
          <a:stretch/>
        </p:blipFill>
        <p:spPr>
          <a:xfrm>
            <a:off x="-1" y="202089"/>
            <a:ext cx="12192001" cy="6386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819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E38164-1150-B37C-A3B5-F57EC9CCB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FD58134-5E26-A149-477F-ECD7D3DAB1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9C54B0B-693C-BB55-5306-C373DB7957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9852"/>
            <a:ext cx="12192000" cy="471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6691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8591A4-ED6B-A715-1745-0AE48C791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F861CE7-AEE4-F823-7D42-D0D9C8DF99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F4F4D67-3622-A0D2-E0F9-847D1FAFE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9852"/>
            <a:ext cx="12192000" cy="471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7650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F3D58A-FF16-C53B-C176-823750099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3BF4035-CA8F-08F7-6054-AC1CFA5B47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FC8E944-FE6C-40BE-BDDF-763E08B07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138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B648DF-CABC-DA5C-332A-3A926B4EB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2A962B0-28FB-5ED7-AA44-FEC101CE4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2726EB6-9C0C-1078-F414-5E1A68446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633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B95980-3F87-3B5B-270E-7F7B92841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2F01975-6EAA-3007-0F23-07B1EFD7B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EF4A955-C5C7-6C4E-FA45-5FA14CDEE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089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3D382D-364B-78B8-8C67-95C582BACE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AE630F3-82B0-7939-75C4-5319E9AD4F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EBA3E43-C4FF-01BB-4C71-69959EF5A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287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ABB916-5A59-FC59-1C27-46C4B82B3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EA5DC58-1ED2-1E44-6854-EED7E0BF36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DFC267F-0FCF-A723-B68C-A6759138A1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2011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34AF7C-58D6-60B4-7C22-999E443BC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3D3E1EE-8FDB-272F-7924-F70FE95F6C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709F7F8-C87C-0EEF-C766-E4D26F5AC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532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F20B56-E458-3EC4-BD35-567B674AB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6E19A91-4891-7CCB-7D1E-16B1F15D15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A5CABED-8B94-BEB9-9B3F-762AB24031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308" t="16018" r="2962" b="23688"/>
          <a:stretch/>
        </p:blipFill>
        <p:spPr>
          <a:xfrm>
            <a:off x="0" y="182562"/>
            <a:ext cx="12168579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208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68A5E9-B827-9B7B-5422-3894280FB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C023F1-8EE2-48DE-6245-B610B2E90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FE82804-F9B9-59CA-860C-B29E5DC028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499" t="20075" r="5037" b="21215"/>
          <a:stretch/>
        </p:blipFill>
        <p:spPr>
          <a:xfrm>
            <a:off x="-1" y="-1"/>
            <a:ext cx="12134743" cy="649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96446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6210</TotalTime>
  <Words>0</Words>
  <Application>Microsoft Office PowerPoint</Application>
  <PresentationFormat>Panorámica</PresentationFormat>
  <Paragraphs>0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Carlos Iturbe Gil</dc:creator>
  <cp:lastModifiedBy>Carlos Iturbe Gil</cp:lastModifiedBy>
  <cp:revision>11</cp:revision>
  <dcterms:created xsi:type="dcterms:W3CDTF">2024-08-11T02:35:09Z</dcterms:created>
  <dcterms:modified xsi:type="dcterms:W3CDTF">2024-08-16T09:59:23Z</dcterms:modified>
</cp:coreProperties>
</file>

<file path=docProps/thumbnail.jpeg>
</file>